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8B86-C94D-4DDA-BED3-ECA7667757E7}" type="datetimeFigureOut">
              <a:rPr lang="el-GR" smtClean="0"/>
              <a:t>2/5/2021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7C9A-458F-4571-AF11-6174B746E38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8B86-C94D-4DDA-BED3-ECA7667757E7}" type="datetimeFigureOut">
              <a:rPr lang="el-GR" smtClean="0"/>
              <a:t>2/5/2021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7C9A-458F-4571-AF11-6174B746E38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8B86-C94D-4DDA-BED3-ECA7667757E7}" type="datetimeFigureOut">
              <a:rPr lang="el-GR" smtClean="0"/>
              <a:t>2/5/2021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7C9A-458F-4571-AF11-6174B746E38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8B86-C94D-4DDA-BED3-ECA7667757E7}" type="datetimeFigureOut">
              <a:rPr lang="el-GR" smtClean="0"/>
              <a:t>2/5/2021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7C9A-458F-4571-AF11-6174B746E38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8B86-C94D-4DDA-BED3-ECA7667757E7}" type="datetimeFigureOut">
              <a:rPr lang="el-GR" smtClean="0"/>
              <a:t>2/5/2021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7C9A-458F-4571-AF11-6174B746E38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8B86-C94D-4DDA-BED3-ECA7667757E7}" type="datetimeFigureOut">
              <a:rPr lang="el-GR" smtClean="0"/>
              <a:t>2/5/2021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7C9A-458F-4571-AF11-6174B746E38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8B86-C94D-4DDA-BED3-ECA7667757E7}" type="datetimeFigureOut">
              <a:rPr lang="el-GR" smtClean="0"/>
              <a:t>2/5/2021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7C9A-458F-4571-AF11-6174B746E38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8B86-C94D-4DDA-BED3-ECA7667757E7}" type="datetimeFigureOut">
              <a:rPr lang="el-GR" smtClean="0"/>
              <a:t>2/5/2021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7C9A-458F-4571-AF11-6174B746E38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8B86-C94D-4DDA-BED3-ECA7667757E7}" type="datetimeFigureOut">
              <a:rPr lang="el-GR" smtClean="0"/>
              <a:t>2/5/2021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7C9A-458F-4571-AF11-6174B746E38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8B86-C94D-4DDA-BED3-ECA7667757E7}" type="datetimeFigureOut">
              <a:rPr lang="el-GR" smtClean="0"/>
              <a:t>2/5/2021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7C9A-458F-4571-AF11-6174B746E38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8B86-C94D-4DDA-BED3-ECA7667757E7}" type="datetimeFigureOut">
              <a:rPr lang="el-GR" smtClean="0"/>
              <a:t>2/5/2021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7C9A-458F-4571-AF11-6174B746E38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18B86-C94D-4DDA-BED3-ECA7667757E7}" type="datetimeFigureOut">
              <a:rPr lang="el-GR" smtClean="0"/>
              <a:t>2/5/2021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A7C9A-458F-4571-AF11-6174B746E38C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Ο Υπολογιστής &#10;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332656"/>
            <a:ext cx="6076950" cy="44644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Μόντεμ &#10;Μας βοηθάει να επικοινωνούμε με υπολογιστές από απόσταση &#10;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268760"/>
            <a:ext cx="6581006" cy="39604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Ηχεία &#10;Ακούμε ήχους ή μουσική από τον υπολογιστή &#10;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412776"/>
            <a:ext cx="6364982" cy="37075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Κάμερα &#10;Χρησιμοποιείται για την δημιουργία βίντεο και για την επικοινωνία με &#10;άλλους χρήστες στο διαδίκτυο &#10;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268760"/>
            <a:ext cx="6336704" cy="36354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Μικρόφωνο &#10;Μας βοηθάει να εισάγουμε την φωνή μας ή άλλους ήχους στον &#10;υπολογιστή &#10;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548680"/>
            <a:ext cx="6076950" cy="39604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Κατηγορίες υπολογιστών…. &#10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268760"/>
            <a:ext cx="6076950" cy="3419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Βασικά μέρη του υπολογιστή &#10;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908720"/>
            <a:ext cx="6336704" cy="37795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Κεντρική μονάδα &#10;Περιέχει τα πιο σημαντικά εξαρτήματα του υπολογιστή &#10;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836712"/>
            <a:ext cx="6436990" cy="39235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Οθόνη &#10;Εμφανίζει τα αποτελέσματα των εργασιών που εκτελεί ο υπολογιστής &#10;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052736"/>
            <a:ext cx="7056784" cy="37795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Πληκτρολόγιο &#10;Εισάγει δεδομένα και εντολές στον υπολογιστή με μορφή κειμένου &#10;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340768"/>
            <a:ext cx="6797030" cy="40324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Ποντίκι &#10;Δίνει εντολές στον υπολογιστή &#10;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196752"/>
            <a:ext cx="6480720" cy="39955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Μερικές ακόμα συσκευές του &#10;υπολογιστή…. &#10;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700808"/>
            <a:ext cx="6653014" cy="3419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Εκτυπωτής &#10;Τυπώνει σε χαρτί τις πληροφορίες που επιλέγουμε &#10;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908720"/>
            <a:ext cx="6840760" cy="38515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Σαρωτής &#10;Μετατρέπει φωτογραφίες, εικόνες και κείμενα σε ηλεκτρονική μορφή &#10;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908720"/>
            <a:ext cx="6408712" cy="39235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On-screen Show (4:3)</PresentationFormat>
  <Paragraphs>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Nats</dc:creator>
  <cp:lastModifiedBy>Nats</cp:lastModifiedBy>
  <cp:revision>2</cp:revision>
  <dcterms:created xsi:type="dcterms:W3CDTF">2021-05-02T08:27:06Z</dcterms:created>
  <dcterms:modified xsi:type="dcterms:W3CDTF">2021-05-02T08:38:15Z</dcterms:modified>
</cp:coreProperties>
</file>